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3" r:id="rId8"/>
    <p:sldId id="262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  <a:srgbClr val="00CC00"/>
    <a:srgbClr val="FF9933"/>
    <a:srgbClr val="6666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0E1FDAF6-0203-491D-B75F-6BF7B9291FA2}"/>
    <pc:docChg chg="modSld">
      <pc:chgData name="Sandra Štambuk" userId="57dc3b68-088a-45de-9236-fd178a7068ed" providerId="ADAL" clId="{0E1FDAF6-0203-491D-B75F-6BF7B9291FA2}" dt="2022-05-15T23:06:13.516" v="61"/>
      <pc:docMkLst>
        <pc:docMk/>
      </pc:docMkLst>
      <pc:sldChg chg="delSp modSp modAnim">
        <pc:chgData name="Sandra Štambuk" userId="57dc3b68-088a-45de-9236-fd178a7068ed" providerId="ADAL" clId="{0E1FDAF6-0203-491D-B75F-6BF7B9291FA2}" dt="2022-05-15T22:54:24.765" v="17" actId="1076"/>
        <pc:sldMkLst>
          <pc:docMk/>
          <pc:sldMk cId="23278475" sldId="258"/>
        </pc:sldMkLst>
        <pc:spChg chg="mod">
          <ac:chgData name="Sandra Štambuk" userId="57dc3b68-088a-45de-9236-fd178a7068ed" providerId="ADAL" clId="{0E1FDAF6-0203-491D-B75F-6BF7B9291FA2}" dt="2022-05-15T22:54:24.765" v="17" actId="1076"/>
          <ac:spMkLst>
            <pc:docMk/>
            <pc:sldMk cId="23278475" sldId="258"/>
            <ac:spMk id="17" creationId="{3226723B-25CA-43DF-A0AF-6DD48D01F4A8}"/>
          </ac:spMkLst>
        </pc:spChg>
        <pc:picChg chg="del">
          <ac:chgData name="Sandra Štambuk" userId="57dc3b68-088a-45de-9236-fd178a7068ed" providerId="ADAL" clId="{0E1FDAF6-0203-491D-B75F-6BF7B9291FA2}" dt="2022-05-15T22:53:56.662" v="0"/>
          <ac:picMkLst>
            <pc:docMk/>
            <pc:sldMk cId="23278475" sldId="258"/>
            <ac:picMk id="16" creationId="{84D57FE6-0FE1-41CC-A732-A1497D547EA7}"/>
          </ac:picMkLst>
        </pc:picChg>
      </pc:sldChg>
      <pc:sldChg chg="modSp">
        <pc:chgData name="Sandra Štambuk" userId="57dc3b68-088a-45de-9236-fd178a7068ed" providerId="ADAL" clId="{0E1FDAF6-0203-491D-B75F-6BF7B9291FA2}" dt="2022-05-15T23:05:59.409" v="60"/>
        <pc:sldMkLst>
          <pc:docMk/>
          <pc:sldMk cId="1384118579" sldId="260"/>
        </pc:sldMkLst>
        <pc:spChg chg="mod">
          <ac:chgData name="Sandra Štambuk" userId="57dc3b68-088a-45de-9236-fd178a7068ed" providerId="ADAL" clId="{0E1FDAF6-0203-491D-B75F-6BF7B9291FA2}" dt="2022-05-15T23:05:59.409" v="60"/>
          <ac:spMkLst>
            <pc:docMk/>
            <pc:sldMk cId="1384118579" sldId="260"/>
            <ac:spMk id="10" creationId="{68E741C6-0F37-445B-9CF6-CD6927F7A65C}"/>
          </ac:spMkLst>
        </pc:spChg>
      </pc:sldChg>
      <pc:sldChg chg="modSp">
        <pc:chgData name="Sandra Štambuk" userId="57dc3b68-088a-45de-9236-fd178a7068ed" providerId="ADAL" clId="{0E1FDAF6-0203-491D-B75F-6BF7B9291FA2}" dt="2022-05-15T23:06:13.516" v="61"/>
        <pc:sldMkLst>
          <pc:docMk/>
          <pc:sldMk cId="1106258041" sldId="262"/>
        </pc:sldMkLst>
        <pc:spChg chg="mod">
          <ac:chgData name="Sandra Štambuk" userId="57dc3b68-088a-45de-9236-fd178a7068ed" providerId="ADAL" clId="{0E1FDAF6-0203-491D-B75F-6BF7B9291FA2}" dt="2022-05-15T23:06:13.516" v="61"/>
          <ac:spMkLst>
            <pc:docMk/>
            <pc:sldMk cId="1106258041" sldId="262"/>
            <ac:spMk id="33" creationId="{B5D19669-0538-4B12-B0F2-8AF11EC13F5A}"/>
          </ac:spMkLst>
        </pc:spChg>
      </pc:sldChg>
      <pc:sldChg chg="modSp">
        <pc:chgData name="Sandra Štambuk" userId="57dc3b68-088a-45de-9236-fd178a7068ed" providerId="ADAL" clId="{0E1FDAF6-0203-491D-B75F-6BF7B9291FA2}" dt="2022-05-15T23:05:48.002" v="59" actId="20577"/>
        <pc:sldMkLst>
          <pc:docMk/>
          <pc:sldMk cId="259184373" sldId="263"/>
        </pc:sldMkLst>
        <pc:spChg chg="mod">
          <ac:chgData name="Sandra Štambuk" userId="57dc3b68-088a-45de-9236-fd178a7068ed" providerId="ADAL" clId="{0E1FDAF6-0203-491D-B75F-6BF7B9291FA2}" dt="2022-05-15T23:05:48.002" v="59" actId="20577"/>
          <ac:spMkLst>
            <pc:docMk/>
            <pc:sldMk cId="259184373" sldId="263"/>
            <ac:spMk id="9" creationId="{DBBF9B31-E947-4C86-ADB1-95FCAC58B48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0BF222-44A5-4FA4-8A09-A9017F32E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155ED6F-C36C-4105-A01E-E75148A56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4EA8BF4-F30D-4327-9008-6C0DA09D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56B-0663-4334-AC88-88551B45D07F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9BFA714-5479-4412-915C-6D408461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2DB04C4-DD41-4A2B-97F8-C511F402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1D3B-18DA-49EF-BB2C-AF6C68B1BD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231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6B1D34-6D8B-433C-B581-EF5E6974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1B6EC3A-EC9F-4C0D-8E2F-186B0105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A8CD173-7D15-4DF1-83F0-470610C9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56B-0663-4334-AC88-88551B45D07F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46F9415-3F2A-419D-AB38-7AFB60CFF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AF8A751-1151-4732-AFE5-78AEFA0B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1D3B-18DA-49EF-BB2C-AF6C68B1BD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752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28818DA-BDC2-418E-9EFB-2A8F83899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031F803-B12E-4748-80D3-61501BDE9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F9FAFEC-0EBB-46AC-B3B1-A84C4CD7E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56B-0663-4334-AC88-88551B45D07F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EC8B854-91EC-4944-94CA-7A0CCC5BD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52FCC95-076D-4AC6-BF86-26BA6D265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1D3B-18DA-49EF-BB2C-AF6C68B1BD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33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EFB421-D61B-44C2-91CE-22D92DD1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54D0D69-693A-4CFB-A35E-649C8AEEE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0BEE5AE-7F78-4824-9FFE-B471E59D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56B-0663-4334-AC88-88551B45D07F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1199F5-656D-40FA-8343-0FE805F1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18A2720-C4C9-4930-875D-B38D383D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1D3B-18DA-49EF-BB2C-AF6C68B1BD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303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7A8921-4FF8-4842-9BFB-1E2ED9815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DC34C4-8A5F-43C7-ACEF-263CFE9EB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4A5AE82-0297-4F4A-915A-AB2D38D0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56B-0663-4334-AC88-88551B45D07F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FEAC83-92D0-459F-B2A9-1D6F00F5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372A204-2EB4-48D9-98B6-5219AFB1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1D3B-18DA-49EF-BB2C-AF6C68B1BD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62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5AA404-472A-450E-ADDB-6E43D1C5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8A4734-29F1-4D98-A39D-AC85229B2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93787CC-9622-4B4A-AA38-2393A3974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068D97B-2048-4B5E-B814-DFA33823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56B-0663-4334-AC88-88551B45D07F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09C6B6A-58EE-473E-A7A9-61FA617BC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66771E1-7DD1-4F77-8528-C5E16D1D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1D3B-18DA-49EF-BB2C-AF6C68B1BD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492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B227E3-FC7A-4930-B8EB-903CB4EA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2F07EF-97E9-4595-989F-FBD308DC0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8190DA-4296-477A-824C-CFA6641C9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5C0377C-63B4-4854-A342-999D3F569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0AEB9F7-8569-4C17-8958-1A67F8A4B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2D887F-F648-4737-AD41-89D5A9EDB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56B-0663-4334-AC88-88551B45D07F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8507B06-9A4C-4DF5-B2DE-CA39D860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D64D49D-2B35-4225-90C1-36B659F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1D3B-18DA-49EF-BB2C-AF6C68B1BD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955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4CEFDB-6F31-4233-8B15-35C0EB91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922D8A1-4A6C-499C-BA3D-CEB8B2A75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56B-0663-4334-AC88-88551B45D07F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209E394-D682-42C8-BF36-555467E49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FD94AB8-804B-4A14-B1EB-95D892ED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1D3B-18DA-49EF-BB2C-AF6C68B1BD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916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C61842F-B9B9-4D3D-8773-06D3CE94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56B-0663-4334-AC88-88551B45D07F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A29A124-76D4-480A-8CDE-5286AAE7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B183E3D-58C9-4412-8A7E-A9E34B4E8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1D3B-18DA-49EF-BB2C-AF6C68B1BD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572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ABE55B-69B9-49C0-B58F-4571FD03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8B3729-9AD0-48E9-BEB7-3D806269B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AFB3EE3-2213-4270-B083-136E5AD1E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4FFB7E2-CF65-4501-9257-952DEC72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56B-0663-4334-AC88-88551B45D07F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EA04C63-EC12-4352-8DD2-31B4FDF4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939F8B9-D37A-467C-B065-4A26AD1B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1D3B-18DA-49EF-BB2C-AF6C68B1BD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692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8D1809-9387-462F-BF2C-D8145858E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B52F687-51E2-4885-9494-FC79DBA88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AD3916E-B1A9-4FA2-95FF-CE3872D53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8A6A2F2-7968-4CE9-87D1-6DB456F7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756B-0663-4334-AC88-88551B45D07F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F04D3B1-F115-46D5-AA7B-736431C5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B0DBF09-AE6F-43A5-A447-A4B025D1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71D3B-18DA-49EF-BB2C-AF6C68B1BD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374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80D29E1-8CD2-4E95-A123-158F8A2F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5349994-7AE6-450C-9C30-A724DAB06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3D264B3-447D-4BCD-8F4F-914DCE683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5756B-0663-4334-AC88-88551B45D07F}" type="datetimeFigureOut">
              <a:rPr lang="hr-HR" smtClean="0"/>
              <a:t>16.5.2022.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EF25C98-04D4-4539-A03A-AC7A4FC5B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4BC1918-26CB-4DC7-BF1D-A30A5BC73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71D3B-18DA-49EF-BB2C-AF6C68B1BD9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111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s://www.bookwidgets.com/play/VBUXN_fG-iQAFs_OVvAAAA/8CEF884/di8-l16-rev" TargetMode="Externa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microsoft.com/office/2007/relationships/hdphoto" Target="../media/hdphoto4.wdp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hdphoto4.wdp"/><Relationship Id="rId10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DE494A-CC18-4137-AD68-EEFC3F6DB7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9FE0F8-7B26-4533-BEC4-023D4919A5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C5418B6-03DE-409D-9B05-7FD4EA4D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3" y="-30590"/>
            <a:ext cx="12221693" cy="68885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A0B67FA-A53E-4C6F-B854-6D405DE86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BB3E84D-E12E-48FB-8B62-DEBDD346D70D}"/>
              </a:ext>
            </a:extLst>
          </p:cNvPr>
          <p:cNvSpPr txBox="1"/>
          <p:nvPr/>
        </p:nvSpPr>
        <p:spPr>
          <a:xfrm>
            <a:off x="5935400" y="2196630"/>
            <a:ext cx="5367148" cy="1323439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rgbClr val="CC00CC"/>
                </a:solidFill>
              </a:rPr>
              <a:t>LOOK  BACK 4</a:t>
            </a: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3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07879C0-3EAC-43A5-BC74-6B1C70646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0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DE494A-CC18-4137-AD68-EEFC3F6DB7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9FE0F8-7B26-4533-BEC4-023D4919A5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C5418B6-03DE-409D-9B05-7FD4EA4D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3" y="-30590"/>
            <a:ext cx="12221693" cy="68885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BE0715C-E2D1-43F2-9140-96E3848E0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216" y="-30590"/>
            <a:ext cx="4372836" cy="68885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DB6F97F-6E30-49F0-8366-DFB7BDD0B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7052" y="-30590"/>
            <a:ext cx="4372836" cy="688859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32DFCAB-CC79-4320-A4BE-BFD4F4BFD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91" y="846905"/>
            <a:ext cx="6396038" cy="123662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6BC3284-F426-4264-8B31-1F5EEC7079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28"/>
          <a:stretch/>
        </p:blipFill>
        <p:spPr>
          <a:xfrm>
            <a:off x="295276" y="2322471"/>
            <a:ext cx="7108415" cy="430345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F65637D-3F60-45AA-8BF1-CBFAA045C7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7150" y="3639038"/>
            <a:ext cx="2796895" cy="3218962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70289477-4F9B-4F32-95EC-B8A455389430}"/>
              </a:ext>
            </a:extLst>
          </p:cNvPr>
          <p:cNvSpPr txBox="1"/>
          <p:nvPr/>
        </p:nvSpPr>
        <p:spPr>
          <a:xfrm>
            <a:off x="4072106" y="2344467"/>
            <a:ext cx="194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you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9658147-06F8-4894-9923-A108CB274C5C}"/>
              </a:ext>
            </a:extLst>
          </p:cNvPr>
          <p:cNvSpPr txBox="1"/>
          <p:nvPr/>
        </p:nvSpPr>
        <p:spPr>
          <a:xfrm>
            <a:off x="2702773" y="2700819"/>
            <a:ext cx="194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didn’t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you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B6D820C-7A09-4E36-B470-A8E9B2AAB91A}"/>
              </a:ext>
            </a:extLst>
          </p:cNvPr>
          <p:cNvSpPr txBox="1"/>
          <p:nvPr/>
        </p:nvSpPr>
        <p:spPr>
          <a:xfrm>
            <a:off x="4065699" y="3017962"/>
            <a:ext cx="194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 </a:t>
            </a:r>
            <a:r>
              <a:rPr lang="hr-HR" sz="1600" dirty="0" err="1">
                <a:solidFill>
                  <a:srgbClr val="FF33CC"/>
                </a:solidFill>
              </a:rPr>
              <a:t>you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B3E5044A-2D8B-4D9E-95B8-41A3FD067BFC}"/>
              </a:ext>
            </a:extLst>
          </p:cNvPr>
          <p:cNvSpPr txBox="1"/>
          <p:nvPr/>
        </p:nvSpPr>
        <p:spPr>
          <a:xfrm>
            <a:off x="3497194" y="3393602"/>
            <a:ext cx="194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you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53E19B38-84E9-46F4-BBCE-DD1A04AE3D3A}"/>
              </a:ext>
            </a:extLst>
          </p:cNvPr>
          <p:cNvSpPr txBox="1"/>
          <p:nvPr/>
        </p:nvSpPr>
        <p:spPr>
          <a:xfrm>
            <a:off x="3685376" y="3740249"/>
            <a:ext cx="194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aren’t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they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4FD4B5C9-ACC6-40F3-8F14-EB077F9C61AA}"/>
              </a:ext>
            </a:extLst>
          </p:cNvPr>
          <p:cNvSpPr txBox="1"/>
          <p:nvPr/>
        </p:nvSpPr>
        <p:spPr>
          <a:xfrm>
            <a:off x="4769091" y="4049332"/>
            <a:ext cx="194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they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BD844963-6CA5-4E84-B585-C267324E9484}"/>
              </a:ext>
            </a:extLst>
          </p:cNvPr>
          <p:cNvSpPr txBox="1"/>
          <p:nvPr/>
        </p:nvSpPr>
        <p:spPr>
          <a:xfrm>
            <a:off x="5217287" y="4389103"/>
            <a:ext cx="194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she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7479A042-A066-434A-B286-1DEC9486F41F}"/>
              </a:ext>
            </a:extLst>
          </p:cNvPr>
          <p:cNvSpPr txBox="1"/>
          <p:nvPr/>
        </p:nvSpPr>
        <p:spPr>
          <a:xfrm>
            <a:off x="3600648" y="4720289"/>
            <a:ext cx="194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you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A9A4FD38-BF72-4CB7-B1DC-D724B6CD8B1D}"/>
              </a:ext>
            </a:extLst>
          </p:cNvPr>
          <p:cNvSpPr txBox="1"/>
          <p:nvPr/>
        </p:nvSpPr>
        <p:spPr>
          <a:xfrm>
            <a:off x="3454902" y="5084839"/>
            <a:ext cx="194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you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1B7C83CD-1FE4-4F04-B29F-47CA5B2D778C}"/>
              </a:ext>
            </a:extLst>
          </p:cNvPr>
          <p:cNvSpPr txBox="1"/>
          <p:nvPr/>
        </p:nvSpPr>
        <p:spPr>
          <a:xfrm>
            <a:off x="5336687" y="5406756"/>
            <a:ext cx="194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they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7603F110-3CD2-4C3C-9D91-4547E061E70D}"/>
              </a:ext>
            </a:extLst>
          </p:cNvPr>
          <p:cNvSpPr txBox="1"/>
          <p:nvPr/>
        </p:nvSpPr>
        <p:spPr>
          <a:xfrm>
            <a:off x="4185047" y="5758488"/>
            <a:ext cx="194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can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they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DA7168DF-CAF8-4C54-AAF4-CC0D91B4C63B}"/>
              </a:ext>
            </a:extLst>
          </p:cNvPr>
          <p:cNvSpPr txBox="1"/>
          <p:nvPr/>
        </p:nvSpPr>
        <p:spPr>
          <a:xfrm>
            <a:off x="3330209" y="6101436"/>
            <a:ext cx="1947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wouldn’t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you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id="{206A8E42-3FD9-49D1-9810-2A777CA98A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9437" y="802688"/>
            <a:ext cx="4371975" cy="3762375"/>
          </a:xfrm>
          <a:prstGeom prst="rect">
            <a:avLst/>
          </a:prstGeom>
          <a:ln w="38100" cap="sq">
            <a:solidFill>
              <a:srgbClr val="66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11624EFA-C77A-44E2-AA9B-3CC183DA95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504" y="4714019"/>
            <a:ext cx="4181475" cy="5524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FB90EA4F-A4FB-42BA-AA82-8AE047FB1C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07204" y="3930677"/>
            <a:ext cx="1850301" cy="271639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90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DE494A-CC18-4137-AD68-EEFC3F6DB7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9FE0F8-7B26-4533-BEC4-023D4919A5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C5418B6-03DE-409D-9B05-7FD4EA4D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3" y="-30590"/>
            <a:ext cx="12221693" cy="68885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DC60DE9-2851-4B19-B6DE-4E83DF54C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117" y="-57149"/>
            <a:ext cx="10328272" cy="694573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579249B-50CD-4411-A706-5B01E4E601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3892" y="270428"/>
            <a:ext cx="2524125" cy="5143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C3BB897-ADCE-40EA-997B-ACA3163A57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099" y="1050473"/>
            <a:ext cx="1569473" cy="94344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7E95334-562B-4888-9B22-83ADE7780C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8387" y="1327703"/>
            <a:ext cx="4505325" cy="4572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C0B9540-690E-4C01-9AB0-6A39A4B4D8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138" y="2153148"/>
            <a:ext cx="6705601" cy="449629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A80091A-96F4-457C-B0B0-A3AD99ACEE4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576"/>
          <a:stretch/>
        </p:blipFill>
        <p:spPr>
          <a:xfrm>
            <a:off x="7428900" y="1710807"/>
            <a:ext cx="4552950" cy="3090309"/>
          </a:xfrm>
          <a:prstGeom prst="rect">
            <a:avLst/>
          </a:prstGeom>
          <a:ln w="38100" cap="sq">
            <a:solidFill>
              <a:srgbClr val="66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A465488E-E79D-4C2F-8145-4723E0FB7569}"/>
              </a:ext>
            </a:extLst>
          </p:cNvPr>
          <p:cNvSpPr txBox="1"/>
          <p:nvPr/>
        </p:nvSpPr>
        <p:spPr>
          <a:xfrm>
            <a:off x="2809875" y="2491231"/>
            <a:ext cx="133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8585FE7E-B219-4C00-AA48-A62364BB3AEC}"/>
              </a:ext>
            </a:extLst>
          </p:cNvPr>
          <p:cNvSpPr txBox="1"/>
          <p:nvPr/>
        </p:nvSpPr>
        <p:spPr>
          <a:xfrm>
            <a:off x="1571689" y="2826979"/>
            <a:ext cx="133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doesn’t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hurry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79B1F53-7ADF-4B7A-9423-25A3E0E0A5E3}"/>
              </a:ext>
            </a:extLst>
          </p:cNvPr>
          <p:cNvSpPr txBox="1"/>
          <p:nvPr/>
        </p:nvSpPr>
        <p:spPr>
          <a:xfrm>
            <a:off x="1672590" y="3146873"/>
            <a:ext cx="133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4C8A8F46-8D76-403D-BA99-75E1B016436F}"/>
              </a:ext>
            </a:extLst>
          </p:cNvPr>
          <p:cNvSpPr txBox="1"/>
          <p:nvPr/>
        </p:nvSpPr>
        <p:spPr>
          <a:xfrm>
            <a:off x="3604607" y="3460608"/>
            <a:ext cx="133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believe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8C34B41-E1B3-4904-BA1C-0E68835F1A86}"/>
              </a:ext>
            </a:extLst>
          </p:cNvPr>
          <p:cNvSpPr txBox="1"/>
          <p:nvPr/>
        </p:nvSpPr>
        <p:spPr>
          <a:xfrm>
            <a:off x="2938810" y="3766033"/>
            <a:ext cx="133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die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75E87ADD-2706-42A0-ACA6-F3B42B82D2A9}"/>
              </a:ext>
            </a:extLst>
          </p:cNvPr>
          <p:cNvSpPr txBox="1"/>
          <p:nvPr/>
        </p:nvSpPr>
        <p:spPr>
          <a:xfrm>
            <a:off x="3021299" y="4371471"/>
            <a:ext cx="133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fail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09E9445E-87E2-4372-AEC6-C604B27961CF}"/>
              </a:ext>
            </a:extLst>
          </p:cNvPr>
          <p:cNvSpPr txBox="1"/>
          <p:nvPr/>
        </p:nvSpPr>
        <p:spPr>
          <a:xfrm>
            <a:off x="1524000" y="4710025"/>
            <a:ext cx="133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DEE32123-0185-4A55-BC33-7D950174D11B}"/>
              </a:ext>
            </a:extLst>
          </p:cNvPr>
          <p:cNvSpPr txBox="1"/>
          <p:nvPr/>
        </p:nvSpPr>
        <p:spPr>
          <a:xfrm>
            <a:off x="3089141" y="5326575"/>
            <a:ext cx="133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drinks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08FD5E16-A003-4C88-B265-7B6F92C451BD}"/>
              </a:ext>
            </a:extLst>
          </p:cNvPr>
          <p:cNvSpPr txBox="1"/>
          <p:nvPr/>
        </p:nvSpPr>
        <p:spPr>
          <a:xfrm>
            <a:off x="1571688" y="5615065"/>
            <a:ext cx="133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revise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D4B5FF94-A51A-4FD5-A520-43799B82BDC6}"/>
              </a:ext>
            </a:extLst>
          </p:cNvPr>
          <p:cNvSpPr txBox="1"/>
          <p:nvPr/>
        </p:nvSpPr>
        <p:spPr>
          <a:xfrm>
            <a:off x="1672589" y="5987289"/>
            <a:ext cx="1331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doesn’t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read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1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DE494A-CC18-4137-AD68-EEFC3F6DB7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9FE0F8-7B26-4533-BEC4-023D4919A5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C5418B6-03DE-409D-9B05-7FD4EA4D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3" y="-30590"/>
            <a:ext cx="12221693" cy="68885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B581FCC-858B-4DBD-BC3A-10138B57C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117" y="-57149"/>
            <a:ext cx="10328272" cy="694573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922ACB0-6FD2-4890-BB17-E04EC6991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1" y="9701"/>
            <a:ext cx="6200331" cy="398427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8A8BA2E-46E3-4E99-9C7D-830B9117A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5235" y="2151237"/>
            <a:ext cx="6216964" cy="459581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25BAFC7-01B2-48CE-8F4F-2AF188509F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7366" y="3749103"/>
            <a:ext cx="4324350" cy="3067701"/>
          </a:xfrm>
          <a:prstGeom prst="rect">
            <a:avLst/>
          </a:prstGeom>
          <a:ln w="38100" cap="sq">
            <a:solidFill>
              <a:srgbClr val="66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1F7A0A1E-A9E8-46AE-9458-B532244E8EBF}"/>
              </a:ext>
            </a:extLst>
          </p:cNvPr>
          <p:cNvSpPr txBox="1"/>
          <p:nvPr/>
        </p:nvSpPr>
        <p:spPr>
          <a:xfrm>
            <a:off x="1133474" y="548093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go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821D2EE-42DB-4268-BB37-8A520AAD50F7}"/>
              </a:ext>
            </a:extLst>
          </p:cNvPr>
          <p:cNvSpPr txBox="1"/>
          <p:nvPr/>
        </p:nvSpPr>
        <p:spPr>
          <a:xfrm>
            <a:off x="3457574" y="568623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lose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F1A0C8A-DCF1-49D7-8909-0923B1B6EB05}"/>
              </a:ext>
            </a:extLst>
          </p:cNvPr>
          <p:cNvSpPr txBox="1"/>
          <p:nvPr/>
        </p:nvSpPr>
        <p:spPr>
          <a:xfrm>
            <a:off x="1158705" y="845493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get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51114BB-4AE2-4C84-93C3-85777B84F5DA}"/>
              </a:ext>
            </a:extLst>
          </p:cNvPr>
          <p:cNvSpPr txBox="1"/>
          <p:nvPr/>
        </p:nvSpPr>
        <p:spPr>
          <a:xfrm>
            <a:off x="4116746" y="845493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6B9EB25-430E-4B26-BC01-17242F756BCA}"/>
              </a:ext>
            </a:extLst>
          </p:cNvPr>
          <p:cNvSpPr txBox="1"/>
          <p:nvPr/>
        </p:nvSpPr>
        <p:spPr>
          <a:xfrm>
            <a:off x="1064454" y="1396891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rains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4342492F-74EA-431A-859B-D9E8C69CFBB8}"/>
              </a:ext>
            </a:extLst>
          </p:cNvPr>
          <p:cNvSpPr txBox="1"/>
          <p:nvPr/>
        </p:nvSpPr>
        <p:spPr>
          <a:xfrm>
            <a:off x="3010372" y="1386299"/>
            <a:ext cx="1106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go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32F195F8-7356-4530-9928-B3B71E63E0B8}"/>
              </a:ext>
            </a:extLst>
          </p:cNvPr>
          <p:cNvSpPr txBox="1"/>
          <p:nvPr/>
        </p:nvSpPr>
        <p:spPr>
          <a:xfrm>
            <a:off x="1152016" y="1702952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273A47C5-597C-4C78-8DA6-D882E341D9F9}"/>
              </a:ext>
            </a:extLst>
          </p:cNvPr>
          <p:cNvSpPr txBox="1"/>
          <p:nvPr/>
        </p:nvSpPr>
        <p:spPr>
          <a:xfrm>
            <a:off x="3014661" y="1692360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CBFD885A-47A8-4C8B-971C-8BF003E92242}"/>
              </a:ext>
            </a:extLst>
          </p:cNvPr>
          <p:cNvSpPr txBox="1"/>
          <p:nvPr/>
        </p:nvSpPr>
        <p:spPr>
          <a:xfrm>
            <a:off x="4969235" y="1667320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ask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2249FC6C-0AF6-425F-B1A0-4C73EC4389EF}"/>
              </a:ext>
            </a:extLst>
          </p:cNvPr>
          <p:cNvSpPr txBox="1"/>
          <p:nvPr/>
        </p:nvSpPr>
        <p:spPr>
          <a:xfrm>
            <a:off x="773413" y="2213644"/>
            <a:ext cx="1252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watch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7CD55D1A-889B-4F26-B2D1-5B8E7C5F4F0D}"/>
              </a:ext>
            </a:extLst>
          </p:cNvPr>
          <p:cNvSpPr txBox="1"/>
          <p:nvPr/>
        </p:nvSpPr>
        <p:spPr>
          <a:xfrm>
            <a:off x="3107111" y="2213644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starts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7CC17EC5-F796-45CE-A595-32E36869446B}"/>
              </a:ext>
            </a:extLst>
          </p:cNvPr>
          <p:cNvSpPr txBox="1"/>
          <p:nvPr/>
        </p:nvSpPr>
        <p:spPr>
          <a:xfrm>
            <a:off x="1712587" y="2519705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call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30873DE6-A24A-4861-96B9-89678C103EC5}"/>
              </a:ext>
            </a:extLst>
          </p:cNvPr>
          <p:cNvSpPr txBox="1"/>
          <p:nvPr/>
        </p:nvSpPr>
        <p:spPr>
          <a:xfrm>
            <a:off x="4227715" y="2532279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throw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B822DD83-475D-423B-8CD5-82BB2CFFFA18}"/>
              </a:ext>
            </a:extLst>
          </p:cNvPr>
          <p:cNvSpPr txBox="1"/>
          <p:nvPr/>
        </p:nvSpPr>
        <p:spPr>
          <a:xfrm>
            <a:off x="773413" y="3030397"/>
            <a:ext cx="1007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take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30E45E6A-E8FC-47F8-9D05-3AC882FFC9D8}"/>
              </a:ext>
            </a:extLst>
          </p:cNvPr>
          <p:cNvSpPr txBox="1"/>
          <p:nvPr/>
        </p:nvSpPr>
        <p:spPr>
          <a:xfrm>
            <a:off x="2995764" y="3040989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838AAD28-FCBD-45E3-8DDF-64231CC11DED}"/>
              </a:ext>
            </a:extLst>
          </p:cNvPr>
          <p:cNvSpPr txBox="1"/>
          <p:nvPr/>
        </p:nvSpPr>
        <p:spPr>
          <a:xfrm>
            <a:off x="1181289" y="3348238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heat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19A7C059-6CEA-46F4-B6CA-ABD574D0A072}"/>
              </a:ext>
            </a:extLst>
          </p:cNvPr>
          <p:cNvSpPr txBox="1"/>
          <p:nvPr/>
        </p:nvSpPr>
        <p:spPr>
          <a:xfrm>
            <a:off x="3753219" y="3340686"/>
            <a:ext cx="1125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will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turn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95599A8E-A45E-4D94-BF73-F2E4A93B6BCC}"/>
              </a:ext>
            </a:extLst>
          </p:cNvPr>
          <p:cNvSpPr txBox="1"/>
          <p:nvPr/>
        </p:nvSpPr>
        <p:spPr>
          <a:xfrm>
            <a:off x="7711461" y="2770188"/>
            <a:ext cx="13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wouldn’t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go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B79415CB-010C-430A-B157-DF222404F7F4}"/>
              </a:ext>
            </a:extLst>
          </p:cNvPr>
          <p:cNvSpPr txBox="1"/>
          <p:nvPr/>
        </p:nvSpPr>
        <p:spPr>
          <a:xfrm>
            <a:off x="8317910" y="3072252"/>
            <a:ext cx="13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would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2F63DAD9-1A6C-414D-ADD8-54C555582551}"/>
              </a:ext>
            </a:extLst>
          </p:cNvPr>
          <p:cNvSpPr txBox="1"/>
          <p:nvPr/>
        </p:nvSpPr>
        <p:spPr>
          <a:xfrm>
            <a:off x="6917223" y="3356071"/>
            <a:ext cx="13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would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id="{5C3FF33F-2849-49D4-846C-DA60E7961996}"/>
              </a:ext>
            </a:extLst>
          </p:cNvPr>
          <p:cNvSpPr txBox="1"/>
          <p:nvPr/>
        </p:nvSpPr>
        <p:spPr>
          <a:xfrm>
            <a:off x="8669895" y="3340185"/>
            <a:ext cx="13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</a:t>
            </a: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15C8C1BD-EE85-43D7-9101-A05B220BC1A0}"/>
              </a:ext>
            </a:extLst>
          </p:cNvPr>
          <p:cNvSpPr txBox="1"/>
          <p:nvPr/>
        </p:nvSpPr>
        <p:spPr>
          <a:xfrm>
            <a:off x="6889259" y="3872332"/>
            <a:ext cx="13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had</a:t>
            </a: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AE6F8685-7F27-4654-843F-C5EC8FFB83A4}"/>
              </a:ext>
            </a:extLst>
          </p:cNvPr>
          <p:cNvSpPr txBox="1"/>
          <p:nvPr/>
        </p:nvSpPr>
        <p:spPr>
          <a:xfrm>
            <a:off x="9567514" y="4382018"/>
            <a:ext cx="13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64C5CB6C-BF0B-4FD8-A362-2B4D5742A84D}"/>
              </a:ext>
            </a:extLst>
          </p:cNvPr>
          <p:cNvSpPr txBox="1"/>
          <p:nvPr/>
        </p:nvSpPr>
        <p:spPr>
          <a:xfrm>
            <a:off x="7725031" y="4707613"/>
            <a:ext cx="13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wouldn’t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6112F179-D8EB-4AB4-A9DC-D17C37CE80D4}"/>
              </a:ext>
            </a:extLst>
          </p:cNvPr>
          <p:cNvSpPr txBox="1"/>
          <p:nvPr/>
        </p:nvSpPr>
        <p:spPr>
          <a:xfrm>
            <a:off x="6889259" y="4985875"/>
            <a:ext cx="13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had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AF120E47-3207-4C10-B86C-4037D3FAC339}"/>
              </a:ext>
            </a:extLst>
          </p:cNvPr>
          <p:cNvSpPr txBox="1"/>
          <p:nvPr/>
        </p:nvSpPr>
        <p:spPr>
          <a:xfrm>
            <a:off x="9664511" y="5488236"/>
            <a:ext cx="13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C31A5BC6-F831-4C1A-8FB5-E0079C331BCD}"/>
              </a:ext>
            </a:extLst>
          </p:cNvPr>
          <p:cNvSpPr txBox="1"/>
          <p:nvPr/>
        </p:nvSpPr>
        <p:spPr>
          <a:xfrm>
            <a:off x="8613786" y="6042222"/>
            <a:ext cx="13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would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40" name="TekstniOkvir 39">
            <a:extLst>
              <a:ext uri="{FF2B5EF4-FFF2-40B4-BE49-F238E27FC236}">
                <a16:creationId xmlns:a16="http://schemas.microsoft.com/office/drawing/2014/main" id="{709FA5B6-7AFD-4ADC-97C1-4EDDC3DB4D0E}"/>
              </a:ext>
            </a:extLst>
          </p:cNvPr>
          <p:cNvSpPr txBox="1"/>
          <p:nvPr/>
        </p:nvSpPr>
        <p:spPr>
          <a:xfrm>
            <a:off x="9089592" y="6331822"/>
            <a:ext cx="13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weren’t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DE494A-CC18-4137-AD68-EEFC3F6DB7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9FE0F8-7B26-4533-BEC4-023D4919A5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C5418B6-03DE-409D-9B05-7FD4EA4D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693" cy="68885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D723889-8454-43C3-A332-4BBDC6DB3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78" y="866617"/>
            <a:ext cx="6843713" cy="547084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08A55B4C-CA8B-4BEB-B0FF-1CF9C0AC6A9A}"/>
              </a:ext>
            </a:extLst>
          </p:cNvPr>
          <p:cNvSpPr txBox="1"/>
          <p:nvPr/>
        </p:nvSpPr>
        <p:spPr>
          <a:xfrm>
            <a:off x="1447800" y="1506123"/>
            <a:ext cx="133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62E0B60-72AC-49CA-B1AE-74AB11AE9F61}"/>
              </a:ext>
            </a:extLst>
          </p:cNvPr>
          <p:cNvSpPr txBox="1"/>
          <p:nvPr/>
        </p:nvSpPr>
        <p:spPr>
          <a:xfrm>
            <a:off x="1238250" y="2100423"/>
            <a:ext cx="133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would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AE81A40-39A8-49FD-824E-0B515F6AF4EB}"/>
              </a:ext>
            </a:extLst>
          </p:cNvPr>
          <p:cNvSpPr txBox="1"/>
          <p:nvPr/>
        </p:nvSpPr>
        <p:spPr>
          <a:xfrm>
            <a:off x="3286125" y="2712352"/>
            <a:ext cx="133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had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849F53E-748D-4A4A-9AF8-EC1AE2DCC5AE}"/>
              </a:ext>
            </a:extLst>
          </p:cNvPr>
          <p:cNvSpPr txBox="1"/>
          <p:nvPr/>
        </p:nvSpPr>
        <p:spPr>
          <a:xfrm>
            <a:off x="876300" y="3360610"/>
            <a:ext cx="133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would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34AAD46-5D2C-4DF6-BBB7-66BCBB97B524}"/>
              </a:ext>
            </a:extLst>
          </p:cNvPr>
          <p:cNvSpPr txBox="1"/>
          <p:nvPr/>
        </p:nvSpPr>
        <p:spPr>
          <a:xfrm>
            <a:off x="4619625" y="3986804"/>
            <a:ext cx="133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A5F58039-1613-4971-8FE7-13A8CC87E51F}"/>
              </a:ext>
            </a:extLst>
          </p:cNvPr>
          <p:cNvSpPr txBox="1"/>
          <p:nvPr/>
        </p:nvSpPr>
        <p:spPr>
          <a:xfrm>
            <a:off x="1314450" y="4564036"/>
            <a:ext cx="133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had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91BAB3E-E478-4AB5-B935-B9DA062935DB}"/>
              </a:ext>
            </a:extLst>
          </p:cNvPr>
          <p:cNvSpPr txBox="1"/>
          <p:nvPr/>
        </p:nvSpPr>
        <p:spPr>
          <a:xfrm>
            <a:off x="1028700" y="5194812"/>
            <a:ext cx="133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were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07FC8F6-6D70-4E8C-ABBB-7D082FE6EF56}"/>
              </a:ext>
            </a:extLst>
          </p:cNvPr>
          <p:cNvSpPr txBox="1"/>
          <p:nvPr/>
        </p:nvSpPr>
        <p:spPr>
          <a:xfrm>
            <a:off x="2536770" y="5859900"/>
            <a:ext cx="133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won’t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15" name="Slika 14">
            <a:hlinkClick r:id="rId5"/>
            <a:extLst>
              <a:ext uri="{FF2B5EF4-FFF2-40B4-BE49-F238E27FC236}">
                <a16:creationId xmlns:a16="http://schemas.microsoft.com/office/drawing/2014/main" id="{80577A1D-5367-4D0E-B1CB-BDB2F12D8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7869" y="3232150"/>
            <a:ext cx="4257114" cy="110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DE494A-CC18-4137-AD68-EEFC3F6DB7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9FE0F8-7B26-4533-BEC4-023D4919A5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C5418B6-03DE-409D-9B05-7FD4EA4D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693" cy="688859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B4B6ACA-D759-4853-8A59-157AD0617E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55"/>
          <a:stretch/>
        </p:blipFill>
        <p:spPr>
          <a:xfrm>
            <a:off x="274136" y="288925"/>
            <a:ext cx="4486275" cy="1943100"/>
          </a:xfrm>
          <a:prstGeom prst="rect">
            <a:avLst/>
          </a:prstGeom>
          <a:ln w="38100" cap="sq">
            <a:solidFill>
              <a:srgbClr val="66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3327980-BF4B-463C-BE59-D1D9F0A923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42"/>
          <a:stretch/>
        </p:blipFill>
        <p:spPr>
          <a:xfrm>
            <a:off x="274136" y="2232025"/>
            <a:ext cx="4505325" cy="1643063"/>
          </a:xfrm>
          <a:prstGeom prst="rect">
            <a:avLst/>
          </a:prstGeom>
          <a:ln w="38100" cap="sq">
            <a:solidFill>
              <a:srgbClr val="66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AAC5CE5-3E16-4FB8-A1BC-C1CAEC53E1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53" y="4530145"/>
            <a:ext cx="2886075" cy="1543050"/>
          </a:xfrm>
          <a:prstGeom prst="rect">
            <a:avLst/>
          </a:prstGeom>
          <a:ln w="38100" cap="sq">
            <a:solidFill>
              <a:srgbClr val="00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324A6F4-68EE-41D8-9F60-CA8A6186C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3597" y="64509"/>
            <a:ext cx="3629025" cy="2971800"/>
          </a:xfrm>
          <a:prstGeom prst="rect">
            <a:avLst/>
          </a:prstGeom>
          <a:ln w="38100" cap="sq">
            <a:solidFill>
              <a:srgbClr val="FF99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C8503AA-85AD-4E8B-A047-16B2D4BFE0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3597" y="3053556"/>
            <a:ext cx="3629025" cy="2506447"/>
          </a:xfrm>
          <a:prstGeom prst="rect">
            <a:avLst/>
          </a:prstGeom>
          <a:ln w="38100" cap="sq">
            <a:solidFill>
              <a:srgbClr val="FF99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864F116-9A42-416A-99B8-342B4C1C6D9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305"/>
          <a:stretch/>
        </p:blipFill>
        <p:spPr>
          <a:xfrm>
            <a:off x="8682622" y="468313"/>
            <a:ext cx="3400425" cy="4810125"/>
          </a:xfrm>
          <a:prstGeom prst="rect">
            <a:avLst/>
          </a:prstGeom>
          <a:ln w="38100" cap="sq">
            <a:solidFill>
              <a:srgbClr val="FF99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721417AD-829D-4F2C-BD2B-0415272B13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2622" y="5278438"/>
            <a:ext cx="3126839" cy="1227137"/>
          </a:xfrm>
          <a:prstGeom prst="rect">
            <a:avLst/>
          </a:prstGeom>
          <a:ln w="38100" cap="sq">
            <a:solidFill>
              <a:srgbClr val="FF99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B8E576E2-5D25-483C-810C-E67E0C2BD06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6439"/>
          <a:stretch/>
        </p:blipFill>
        <p:spPr>
          <a:xfrm>
            <a:off x="5182769" y="5617154"/>
            <a:ext cx="3467100" cy="1176337"/>
          </a:xfrm>
          <a:prstGeom prst="rect">
            <a:avLst/>
          </a:prstGeom>
          <a:ln w="38100" cap="sq">
            <a:solidFill>
              <a:srgbClr val="FF99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43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DE494A-CC18-4137-AD68-EEFC3F6DB7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9FE0F8-7B26-4533-BEC4-023D4919A5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C5418B6-03DE-409D-9B05-7FD4EA4D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3" y="-30590"/>
            <a:ext cx="12221693" cy="68885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1D027E0-19A8-41F8-9721-FC731CBAE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781" y="-30590"/>
            <a:ext cx="9906448" cy="688859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A3BD6F1-6690-4578-B2A4-1C8A61EC7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40" y="668155"/>
            <a:ext cx="6458860" cy="364666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BA075EC9-7001-4843-A1DF-A061D3F6E240}"/>
              </a:ext>
            </a:extLst>
          </p:cNvPr>
          <p:cNvSpPr txBox="1"/>
          <p:nvPr/>
        </p:nvSpPr>
        <p:spPr>
          <a:xfrm>
            <a:off x="3990975" y="1430923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works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2912C0C-FD04-42B6-BD95-B17DEE4C6744}"/>
              </a:ext>
            </a:extLst>
          </p:cNvPr>
          <p:cNvSpPr txBox="1"/>
          <p:nvPr/>
        </p:nvSpPr>
        <p:spPr>
          <a:xfrm>
            <a:off x="3038475" y="1733134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9CADFA4-CD5C-464A-876A-EC92557DB797}"/>
              </a:ext>
            </a:extLst>
          </p:cNvPr>
          <p:cNvSpPr txBox="1"/>
          <p:nvPr/>
        </p:nvSpPr>
        <p:spPr>
          <a:xfrm>
            <a:off x="2562225" y="2001838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flying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C6B8D98-4B8D-4A0C-B9F3-032DC45C759F}"/>
              </a:ext>
            </a:extLst>
          </p:cNvPr>
          <p:cNvSpPr txBox="1"/>
          <p:nvPr/>
        </p:nvSpPr>
        <p:spPr>
          <a:xfrm>
            <a:off x="1482792" y="2284999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talking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49AF2687-38BB-445F-A310-50FBA1836C7A}"/>
              </a:ext>
            </a:extLst>
          </p:cNvPr>
          <p:cNvSpPr txBox="1"/>
          <p:nvPr/>
        </p:nvSpPr>
        <p:spPr>
          <a:xfrm>
            <a:off x="3247120" y="2533234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writes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E5AE6C1-2808-4B8B-A77C-428B5298CD5C}"/>
              </a:ext>
            </a:extLst>
          </p:cNvPr>
          <p:cNvSpPr txBox="1"/>
          <p:nvPr/>
        </p:nvSpPr>
        <p:spPr>
          <a:xfrm>
            <a:off x="907501" y="2792701"/>
            <a:ext cx="144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doesn’t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read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3CADC44-54EE-4436-86AD-B92008417ABB}"/>
              </a:ext>
            </a:extLst>
          </p:cNvPr>
          <p:cNvSpPr txBox="1"/>
          <p:nvPr/>
        </p:nvSpPr>
        <p:spPr>
          <a:xfrm>
            <a:off x="5121505" y="2792701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watches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284CA63C-445A-4750-8CDC-2B9E6CF718C1}"/>
              </a:ext>
            </a:extLst>
          </p:cNvPr>
          <p:cNvSpPr txBox="1"/>
          <p:nvPr/>
        </p:nvSpPr>
        <p:spPr>
          <a:xfrm>
            <a:off x="3336068" y="3075151"/>
            <a:ext cx="1166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written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A56E1FCC-6327-4E6A-9DDC-CD45A79856E0}"/>
              </a:ext>
            </a:extLst>
          </p:cNvPr>
          <p:cNvSpPr txBox="1"/>
          <p:nvPr/>
        </p:nvSpPr>
        <p:spPr>
          <a:xfrm>
            <a:off x="1974497" y="3349978"/>
            <a:ext cx="144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10E71A78-56A7-4A8A-A42A-5E72A56FB966}"/>
              </a:ext>
            </a:extLst>
          </p:cNvPr>
          <p:cNvSpPr txBox="1"/>
          <p:nvPr/>
        </p:nvSpPr>
        <p:spPr>
          <a:xfrm>
            <a:off x="1615268" y="3592801"/>
            <a:ext cx="1217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working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F524B54-C562-49C6-B61E-3136B20C1C0F}"/>
              </a:ext>
            </a:extLst>
          </p:cNvPr>
          <p:cNvSpPr txBox="1"/>
          <p:nvPr/>
        </p:nvSpPr>
        <p:spPr>
          <a:xfrm>
            <a:off x="1498247" y="3928405"/>
            <a:ext cx="1448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enjoying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21" name="Slika 20">
            <a:extLst>
              <a:ext uri="{FF2B5EF4-FFF2-40B4-BE49-F238E27FC236}">
                <a16:creationId xmlns:a16="http://schemas.microsoft.com/office/drawing/2014/main" id="{DC9D66AA-FFC2-48CB-96EC-FEABA068AC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1728" y="1122363"/>
            <a:ext cx="4381751" cy="2158176"/>
          </a:xfrm>
          <a:prstGeom prst="rect">
            <a:avLst/>
          </a:prstGeom>
          <a:ln w="38100" cap="sq">
            <a:solidFill>
              <a:srgbClr val="66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F829CFD9-62D4-41E2-83DB-437B229817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1728" y="3339048"/>
            <a:ext cx="4371975" cy="1295400"/>
          </a:xfrm>
          <a:prstGeom prst="rect">
            <a:avLst/>
          </a:prstGeom>
          <a:ln w="38100" cap="sq">
            <a:solidFill>
              <a:srgbClr val="66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0176B552-3266-44F9-98CC-5B341E7B1C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1727" y="4692957"/>
            <a:ext cx="4386335" cy="1812618"/>
          </a:xfrm>
          <a:prstGeom prst="rect">
            <a:avLst/>
          </a:prstGeom>
          <a:ln w="38100" cap="sq">
            <a:solidFill>
              <a:srgbClr val="66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A18F5B16-FF3C-48C8-8925-E0E1B22FD0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146" y="4905802"/>
            <a:ext cx="2019300" cy="1123950"/>
          </a:xfrm>
          <a:prstGeom prst="rect">
            <a:avLst/>
          </a:prstGeom>
          <a:ln w="38100" cap="sq">
            <a:solidFill>
              <a:srgbClr val="FF99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531DD04C-8663-482B-B353-D434D24F8EE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4457"/>
          <a:stretch/>
        </p:blipFill>
        <p:spPr>
          <a:xfrm>
            <a:off x="2275199" y="4561472"/>
            <a:ext cx="4556160" cy="2129735"/>
          </a:xfrm>
          <a:prstGeom prst="rect">
            <a:avLst/>
          </a:prstGeom>
          <a:ln w="38100" cap="sq">
            <a:solidFill>
              <a:srgbClr val="FF99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1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DE494A-CC18-4137-AD68-EEFC3F6DB7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9FE0F8-7B26-4533-BEC4-023D4919A5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C5418B6-03DE-409D-9B05-7FD4EA4D6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3" y="-30590"/>
            <a:ext cx="12221693" cy="688859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1AF29F4-D834-4ABA-BBDF-A487F6AE3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781" y="-30590"/>
            <a:ext cx="9906448" cy="688859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4D032E5-759B-438B-9D7C-7EF997072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4" y="-37853"/>
            <a:ext cx="5794380" cy="583009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D11F402-5D67-411A-AE40-C3BD358C67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995"/>
          <a:stretch/>
        </p:blipFill>
        <p:spPr>
          <a:xfrm>
            <a:off x="5403971" y="26344"/>
            <a:ext cx="6716485" cy="426921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287A4BB-3D6A-4683-B2B1-CCFE0E4AD3E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3514"/>
          <a:stretch/>
        </p:blipFill>
        <p:spPr>
          <a:xfrm>
            <a:off x="579170" y="5729000"/>
            <a:ext cx="3134476" cy="1032956"/>
          </a:xfrm>
          <a:prstGeom prst="rect">
            <a:avLst/>
          </a:prstGeom>
          <a:ln w="38100" cap="sq">
            <a:solidFill>
              <a:srgbClr val="00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C6601C8-1DF4-4262-8E5B-D4BD9BC2D11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863" b="12433"/>
          <a:stretch/>
        </p:blipFill>
        <p:spPr>
          <a:xfrm>
            <a:off x="3763992" y="5820568"/>
            <a:ext cx="4105275" cy="941388"/>
          </a:xfrm>
          <a:prstGeom prst="rect">
            <a:avLst/>
          </a:prstGeom>
          <a:ln w="38100" cap="sq">
            <a:solidFill>
              <a:srgbClr val="00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400FC83-E967-41F9-B343-BADBABD0263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4242" b="3175"/>
          <a:stretch/>
        </p:blipFill>
        <p:spPr>
          <a:xfrm>
            <a:off x="7919273" y="4445536"/>
            <a:ext cx="4082953" cy="2320389"/>
          </a:xfrm>
          <a:prstGeom prst="rect">
            <a:avLst/>
          </a:prstGeom>
          <a:ln w="38100" cap="sq">
            <a:solidFill>
              <a:srgbClr val="00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Elipsa 13">
            <a:extLst>
              <a:ext uri="{FF2B5EF4-FFF2-40B4-BE49-F238E27FC236}">
                <a16:creationId xmlns:a16="http://schemas.microsoft.com/office/drawing/2014/main" id="{D47572B6-AA43-4EE3-BEE9-B1D40E5E6917}"/>
              </a:ext>
            </a:extLst>
          </p:cNvPr>
          <p:cNvSpPr/>
          <p:nvPr/>
        </p:nvSpPr>
        <p:spPr>
          <a:xfrm>
            <a:off x="7115175" y="1030288"/>
            <a:ext cx="990600" cy="34131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B62FD79B-13EA-48A6-9699-CEDCECA4D68F}"/>
              </a:ext>
            </a:extLst>
          </p:cNvPr>
          <p:cNvSpPr/>
          <p:nvPr/>
        </p:nvSpPr>
        <p:spPr>
          <a:xfrm>
            <a:off x="6555455" y="1305719"/>
            <a:ext cx="1131219" cy="34131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A9BABC52-0816-43A9-857C-D7689E3D3FE6}"/>
              </a:ext>
            </a:extLst>
          </p:cNvPr>
          <p:cNvSpPr/>
          <p:nvPr/>
        </p:nvSpPr>
        <p:spPr>
          <a:xfrm>
            <a:off x="9848850" y="1252539"/>
            <a:ext cx="476250" cy="42364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818D725F-C7F5-4F43-BAFA-7A8278F50EB7}"/>
              </a:ext>
            </a:extLst>
          </p:cNvPr>
          <p:cNvSpPr/>
          <p:nvPr/>
        </p:nvSpPr>
        <p:spPr>
          <a:xfrm>
            <a:off x="7869608" y="1600200"/>
            <a:ext cx="700177" cy="34131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1C574415-3D18-4CC6-9B20-1A5416ACE8EC}"/>
              </a:ext>
            </a:extLst>
          </p:cNvPr>
          <p:cNvSpPr/>
          <p:nvPr/>
        </p:nvSpPr>
        <p:spPr>
          <a:xfrm>
            <a:off x="10590436" y="1574009"/>
            <a:ext cx="990600" cy="34131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D613EE1D-F6DF-447B-94D2-7B595BCD3D2E}"/>
              </a:ext>
            </a:extLst>
          </p:cNvPr>
          <p:cNvSpPr/>
          <p:nvPr/>
        </p:nvSpPr>
        <p:spPr>
          <a:xfrm>
            <a:off x="8105775" y="1828800"/>
            <a:ext cx="867229" cy="34131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5ED85F8A-7C47-4BE7-B037-5FCEB1E45A2C}"/>
              </a:ext>
            </a:extLst>
          </p:cNvPr>
          <p:cNvSpPr/>
          <p:nvPr/>
        </p:nvSpPr>
        <p:spPr>
          <a:xfrm>
            <a:off x="6619874" y="2099469"/>
            <a:ext cx="1066799" cy="36815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00E08D98-4F85-4967-A326-32C0A54BC6F3}"/>
              </a:ext>
            </a:extLst>
          </p:cNvPr>
          <p:cNvSpPr/>
          <p:nvPr/>
        </p:nvSpPr>
        <p:spPr>
          <a:xfrm>
            <a:off x="7869607" y="2363635"/>
            <a:ext cx="700178" cy="34131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15AE2A60-92BF-44F9-B903-6F880E4D1598}"/>
              </a:ext>
            </a:extLst>
          </p:cNvPr>
          <p:cNvSpPr/>
          <p:nvPr/>
        </p:nvSpPr>
        <p:spPr>
          <a:xfrm>
            <a:off x="10246180" y="2348885"/>
            <a:ext cx="1184268" cy="36814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C00A9AD0-B089-4AC0-B0FF-1AD8FFDD43B8}"/>
              </a:ext>
            </a:extLst>
          </p:cNvPr>
          <p:cNvSpPr/>
          <p:nvPr/>
        </p:nvSpPr>
        <p:spPr>
          <a:xfrm>
            <a:off x="5880560" y="2607427"/>
            <a:ext cx="990600" cy="34131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C1F3A1B8-9BAE-4230-B853-3F2C9BC1ACC9}"/>
              </a:ext>
            </a:extLst>
          </p:cNvPr>
          <p:cNvSpPr/>
          <p:nvPr/>
        </p:nvSpPr>
        <p:spPr>
          <a:xfrm>
            <a:off x="11010897" y="2637524"/>
            <a:ext cx="570139" cy="368149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80ED1C21-A626-479E-B828-77B94D4C34BF}"/>
              </a:ext>
            </a:extLst>
          </p:cNvPr>
          <p:cNvSpPr/>
          <p:nvPr/>
        </p:nvSpPr>
        <p:spPr>
          <a:xfrm>
            <a:off x="7031034" y="2877194"/>
            <a:ext cx="990600" cy="34131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61056792-F21E-4427-8D80-80D5B9C174AD}"/>
              </a:ext>
            </a:extLst>
          </p:cNvPr>
          <p:cNvSpPr/>
          <p:nvPr/>
        </p:nvSpPr>
        <p:spPr>
          <a:xfrm>
            <a:off x="7241789" y="3143724"/>
            <a:ext cx="1183064" cy="34131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896E2BE2-CC52-48BD-AFFE-EF61D8E926FC}"/>
              </a:ext>
            </a:extLst>
          </p:cNvPr>
          <p:cNvSpPr/>
          <p:nvPr/>
        </p:nvSpPr>
        <p:spPr>
          <a:xfrm>
            <a:off x="9304565" y="3173414"/>
            <a:ext cx="990600" cy="34131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8" name="Elipsa 27">
            <a:extLst>
              <a:ext uri="{FF2B5EF4-FFF2-40B4-BE49-F238E27FC236}">
                <a16:creationId xmlns:a16="http://schemas.microsoft.com/office/drawing/2014/main" id="{D55B48BC-AC5D-46FD-AE26-F5C017E2AEE1}"/>
              </a:ext>
            </a:extLst>
          </p:cNvPr>
          <p:cNvSpPr/>
          <p:nvPr/>
        </p:nvSpPr>
        <p:spPr>
          <a:xfrm>
            <a:off x="6306632" y="3442097"/>
            <a:ext cx="1183063" cy="36815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id="{8C872688-DEAD-4450-85D2-A8F53E28ABFC}"/>
              </a:ext>
            </a:extLst>
          </p:cNvPr>
          <p:cNvSpPr/>
          <p:nvPr/>
        </p:nvSpPr>
        <p:spPr>
          <a:xfrm>
            <a:off x="8162948" y="3425431"/>
            <a:ext cx="1867147" cy="35106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id="{09C2AAC2-03E9-420B-8920-FDEFE1A1B28B}"/>
              </a:ext>
            </a:extLst>
          </p:cNvPr>
          <p:cNvSpPr/>
          <p:nvPr/>
        </p:nvSpPr>
        <p:spPr>
          <a:xfrm>
            <a:off x="8765381" y="3668929"/>
            <a:ext cx="990600" cy="34131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id="{21E7E7EC-A033-475F-8263-C55AFED6C2C1}"/>
              </a:ext>
            </a:extLst>
          </p:cNvPr>
          <p:cNvSpPr/>
          <p:nvPr/>
        </p:nvSpPr>
        <p:spPr>
          <a:xfrm>
            <a:off x="7548789" y="3943824"/>
            <a:ext cx="990600" cy="34131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2" name="Elipsa 31">
            <a:extLst>
              <a:ext uri="{FF2B5EF4-FFF2-40B4-BE49-F238E27FC236}">
                <a16:creationId xmlns:a16="http://schemas.microsoft.com/office/drawing/2014/main" id="{AF8905D9-451B-40E8-8DC4-B97B5363A445}"/>
              </a:ext>
            </a:extLst>
          </p:cNvPr>
          <p:cNvSpPr/>
          <p:nvPr/>
        </p:nvSpPr>
        <p:spPr>
          <a:xfrm>
            <a:off x="10086975" y="3954247"/>
            <a:ext cx="990600" cy="341312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id="{E1CA2242-ADC9-4922-9EA4-31F89669F433}"/>
              </a:ext>
            </a:extLst>
          </p:cNvPr>
          <p:cNvSpPr txBox="1"/>
          <p:nvPr/>
        </p:nvSpPr>
        <p:spPr>
          <a:xfrm>
            <a:off x="444285" y="727206"/>
            <a:ext cx="63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</a:t>
            </a: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BBD1DAD1-B5C1-41F5-A2EA-5EB3A788E403}"/>
              </a:ext>
            </a:extLst>
          </p:cNvPr>
          <p:cNvSpPr txBox="1"/>
          <p:nvPr/>
        </p:nvSpPr>
        <p:spPr>
          <a:xfrm>
            <a:off x="1725397" y="741495"/>
            <a:ext cx="63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live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48E74D04-E282-4170-B8A4-64A4156D298E}"/>
              </a:ext>
            </a:extLst>
          </p:cNvPr>
          <p:cNvSpPr txBox="1"/>
          <p:nvPr/>
        </p:nvSpPr>
        <p:spPr>
          <a:xfrm>
            <a:off x="927457" y="1042787"/>
            <a:ext cx="63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387406DF-907F-40E5-B8A4-5C47124EB332}"/>
              </a:ext>
            </a:extLst>
          </p:cNvPr>
          <p:cNvSpPr txBox="1"/>
          <p:nvPr/>
        </p:nvSpPr>
        <p:spPr>
          <a:xfrm>
            <a:off x="2273934" y="1047551"/>
            <a:ext cx="63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95B607F6-E662-447D-8C18-1386D9D08AA3}"/>
              </a:ext>
            </a:extLst>
          </p:cNvPr>
          <p:cNvSpPr txBox="1"/>
          <p:nvPr/>
        </p:nvSpPr>
        <p:spPr>
          <a:xfrm>
            <a:off x="706746" y="1257129"/>
            <a:ext cx="2535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have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been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living</a:t>
            </a:r>
            <a:r>
              <a:rPr lang="hr-HR" sz="1400" dirty="0">
                <a:solidFill>
                  <a:srgbClr val="FF33CC"/>
                </a:solidFill>
              </a:rPr>
              <a:t> /</a:t>
            </a:r>
            <a:r>
              <a:rPr lang="hr-HR" sz="1400" dirty="0" err="1">
                <a:solidFill>
                  <a:srgbClr val="FF33CC"/>
                </a:solidFill>
              </a:rPr>
              <a:t>have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lived</a:t>
            </a:r>
            <a:endParaRPr lang="hr-HR" sz="1400" dirty="0">
              <a:solidFill>
                <a:srgbClr val="FF33CC"/>
              </a:solidFill>
            </a:endParaRP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1E1A623C-AB11-4822-8A8E-59F8CE6E3E3D}"/>
              </a:ext>
            </a:extLst>
          </p:cNvPr>
          <p:cNvSpPr txBox="1"/>
          <p:nvPr/>
        </p:nvSpPr>
        <p:spPr>
          <a:xfrm>
            <a:off x="1362075" y="1631229"/>
            <a:ext cx="82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moved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40" name="TekstniOkvir 39">
            <a:extLst>
              <a:ext uri="{FF2B5EF4-FFF2-40B4-BE49-F238E27FC236}">
                <a16:creationId xmlns:a16="http://schemas.microsoft.com/office/drawing/2014/main" id="{32DBA5E2-CD03-42F1-BC50-9B37069E45AE}"/>
              </a:ext>
            </a:extLst>
          </p:cNvPr>
          <p:cNvSpPr txBox="1"/>
          <p:nvPr/>
        </p:nvSpPr>
        <p:spPr>
          <a:xfrm>
            <a:off x="628554" y="1904756"/>
            <a:ext cx="816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move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id="{13A69B28-D909-405D-B1CB-C017E528F5D9}"/>
              </a:ext>
            </a:extLst>
          </p:cNvPr>
          <p:cNvSpPr txBox="1"/>
          <p:nvPr/>
        </p:nvSpPr>
        <p:spPr>
          <a:xfrm>
            <a:off x="1085735" y="2194358"/>
            <a:ext cx="63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id="{0811BBFA-9170-4930-B155-8B41ADBF5454}"/>
              </a:ext>
            </a:extLst>
          </p:cNvPr>
          <p:cNvSpPr txBox="1"/>
          <p:nvPr/>
        </p:nvSpPr>
        <p:spPr>
          <a:xfrm>
            <a:off x="2925022" y="2179608"/>
            <a:ext cx="63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lived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1B10DEF1-0D81-45D3-A367-85D778B7BEBA}"/>
              </a:ext>
            </a:extLst>
          </p:cNvPr>
          <p:cNvSpPr txBox="1"/>
          <p:nvPr/>
        </p:nvSpPr>
        <p:spPr>
          <a:xfrm>
            <a:off x="984580" y="2757487"/>
            <a:ext cx="63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44" name="TekstniOkvir 43">
            <a:extLst>
              <a:ext uri="{FF2B5EF4-FFF2-40B4-BE49-F238E27FC236}">
                <a16:creationId xmlns:a16="http://schemas.microsoft.com/office/drawing/2014/main" id="{9F35C72D-6645-4F13-84D1-3C1AEF57C75B}"/>
              </a:ext>
            </a:extLst>
          </p:cNvPr>
          <p:cNvSpPr txBox="1"/>
          <p:nvPr/>
        </p:nvSpPr>
        <p:spPr>
          <a:xfrm>
            <a:off x="2261437" y="2745673"/>
            <a:ext cx="63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live</a:t>
            </a:r>
          </a:p>
        </p:txBody>
      </p:sp>
      <p:sp>
        <p:nvSpPr>
          <p:cNvPr id="45" name="TekstniOkvir 44">
            <a:extLst>
              <a:ext uri="{FF2B5EF4-FFF2-40B4-BE49-F238E27FC236}">
                <a16:creationId xmlns:a16="http://schemas.microsoft.com/office/drawing/2014/main" id="{F3ED7BE8-A6EA-450A-8AEA-6CA161CBAA66}"/>
              </a:ext>
            </a:extLst>
          </p:cNvPr>
          <p:cNvSpPr txBox="1"/>
          <p:nvPr/>
        </p:nvSpPr>
        <p:spPr>
          <a:xfrm>
            <a:off x="925427" y="3395831"/>
            <a:ext cx="639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46" name="TekstniOkvir 45">
            <a:extLst>
              <a:ext uri="{FF2B5EF4-FFF2-40B4-BE49-F238E27FC236}">
                <a16:creationId xmlns:a16="http://schemas.microsoft.com/office/drawing/2014/main" id="{68F2697E-3C3E-4708-BC60-B8E436BBC1B8}"/>
              </a:ext>
            </a:extLst>
          </p:cNvPr>
          <p:cNvSpPr txBox="1"/>
          <p:nvPr/>
        </p:nvSpPr>
        <p:spPr>
          <a:xfrm>
            <a:off x="984580" y="3670308"/>
            <a:ext cx="120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moved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47" name="TekstniOkvir 46">
            <a:extLst>
              <a:ext uri="{FF2B5EF4-FFF2-40B4-BE49-F238E27FC236}">
                <a16:creationId xmlns:a16="http://schemas.microsoft.com/office/drawing/2014/main" id="{559846CD-6E47-4A52-A6B5-2828020C27B1}"/>
              </a:ext>
            </a:extLst>
          </p:cNvPr>
          <p:cNvSpPr txBox="1"/>
          <p:nvPr/>
        </p:nvSpPr>
        <p:spPr>
          <a:xfrm>
            <a:off x="959508" y="3974660"/>
            <a:ext cx="120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48" name="TekstniOkvir 47">
            <a:extLst>
              <a:ext uri="{FF2B5EF4-FFF2-40B4-BE49-F238E27FC236}">
                <a16:creationId xmlns:a16="http://schemas.microsoft.com/office/drawing/2014/main" id="{43080FC3-B946-491B-85C2-217D16097202}"/>
              </a:ext>
            </a:extLst>
          </p:cNvPr>
          <p:cNvSpPr txBox="1"/>
          <p:nvPr/>
        </p:nvSpPr>
        <p:spPr>
          <a:xfrm>
            <a:off x="2126500" y="3999930"/>
            <a:ext cx="120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met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344A5688-BD6E-4FC2-8576-DE6A73E8DF91}"/>
              </a:ext>
            </a:extLst>
          </p:cNvPr>
          <p:cNvSpPr txBox="1"/>
          <p:nvPr/>
        </p:nvSpPr>
        <p:spPr>
          <a:xfrm>
            <a:off x="521130" y="4222288"/>
            <a:ext cx="120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55E11E9B-E057-4D5B-AA63-DD415A2E869A}"/>
              </a:ext>
            </a:extLst>
          </p:cNvPr>
          <p:cNvSpPr txBox="1"/>
          <p:nvPr/>
        </p:nvSpPr>
        <p:spPr>
          <a:xfrm>
            <a:off x="1362727" y="4241880"/>
            <a:ext cx="120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been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doing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51" name="TekstniOkvir 50">
            <a:extLst>
              <a:ext uri="{FF2B5EF4-FFF2-40B4-BE49-F238E27FC236}">
                <a16:creationId xmlns:a16="http://schemas.microsoft.com/office/drawing/2014/main" id="{CD7D6FB7-9E71-44EA-8AED-54851383FFAB}"/>
              </a:ext>
            </a:extLst>
          </p:cNvPr>
          <p:cNvSpPr txBox="1"/>
          <p:nvPr/>
        </p:nvSpPr>
        <p:spPr>
          <a:xfrm>
            <a:off x="603659" y="4537869"/>
            <a:ext cx="120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visited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58BC2BAD-4851-4340-AE7A-BB6AB98F5102}"/>
              </a:ext>
            </a:extLst>
          </p:cNvPr>
          <p:cNvSpPr txBox="1"/>
          <p:nvPr/>
        </p:nvSpPr>
        <p:spPr>
          <a:xfrm>
            <a:off x="3366724" y="4536296"/>
            <a:ext cx="120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met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50B17A77-68F3-439F-97F2-ECA2069CA61C}"/>
              </a:ext>
            </a:extLst>
          </p:cNvPr>
          <p:cNvSpPr txBox="1"/>
          <p:nvPr/>
        </p:nvSpPr>
        <p:spPr>
          <a:xfrm>
            <a:off x="469359" y="5032042"/>
            <a:ext cx="120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54" name="TekstniOkvir 53">
            <a:extLst>
              <a:ext uri="{FF2B5EF4-FFF2-40B4-BE49-F238E27FC236}">
                <a16:creationId xmlns:a16="http://schemas.microsoft.com/office/drawing/2014/main" id="{ED9D317F-8285-49F3-ABD7-5E729C36124E}"/>
              </a:ext>
            </a:extLst>
          </p:cNvPr>
          <p:cNvSpPr txBox="1"/>
          <p:nvPr/>
        </p:nvSpPr>
        <p:spPr>
          <a:xfrm>
            <a:off x="1469405" y="5040221"/>
            <a:ext cx="120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met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55" name="TekstniOkvir 54">
            <a:extLst>
              <a:ext uri="{FF2B5EF4-FFF2-40B4-BE49-F238E27FC236}">
                <a16:creationId xmlns:a16="http://schemas.microsoft.com/office/drawing/2014/main" id="{7205042E-A219-40FB-9F22-344A306EC0C8}"/>
              </a:ext>
            </a:extLst>
          </p:cNvPr>
          <p:cNvSpPr txBox="1"/>
          <p:nvPr/>
        </p:nvSpPr>
        <p:spPr>
          <a:xfrm>
            <a:off x="792775" y="5336210"/>
            <a:ext cx="1202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11062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141</Words>
  <Application>Microsoft Office PowerPoint</Application>
  <PresentationFormat>Widescreen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Katarina Ivanjek</cp:lastModifiedBy>
  <cp:revision>12</cp:revision>
  <dcterms:created xsi:type="dcterms:W3CDTF">2022-05-15T20:23:18Z</dcterms:created>
  <dcterms:modified xsi:type="dcterms:W3CDTF">2022-05-16T06:41:02Z</dcterms:modified>
</cp:coreProperties>
</file>